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5.jpg"/><Relationship Id="rId5" Type="http://schemas.openxmlformats.org/officeDocument/2006/relationships/image" Target="../media/image23.jpg"/><Relationship Id="rId6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24.jpg"/><Relationship Id="rId9" Type="http://schemas.openxmlformats.org/officeDocument/2006/relationships/image" Target="../media/image22.jpg"/><Relationship Id="rId5" Type="http://schemas.openxmlformats.org/officeDocument/2006/relationships/image" Target="../media/image16.jpg"/><Relationship Id="rId6" Type="http://schemas.openxmlformats.org/officeDocument/2006/relationships/image" Target="../media/image26.jpg"/><Relationship Id="rId7" Type="http://schemas.openxmlformats.org/officeDocument/2006/relationships/image" Target="../media/image25.jpg"/><Relationship Id="rId8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450708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0"/>
            <a:ext cx="4648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71600"/>
            <a:ext cx="9144000" cy="214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124200"/>
            <a:ext cx="9144000" cy="217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5029200"/>
            <a:ext cx="91440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08423"/>
            <a:ext cx="9144000" cy="3549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52800"/>
            <a:ext cx="9144000" cy="42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723967"/>
            <a:ext cx="3200400" cy="313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3657600"/>
            <a:ext cx="3048000" cy="318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43200" y="3657600"/>
            <a:ext cx="28956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19600" y="3733800"/>
            <a:ext cx="3124200" cy="311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6000" y="3810000"/>
            <a:ext cx="3048000" cy="299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75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4">
            <a:alphaModFix/>
          </a:blip>
          <a:srcRect b="0" l="0" r="1224" t="0"/>
          <a:stretch/>
        </p:blipFill>
        <p:spPr>
          <a:xfrm>
            <a:off x="0" y="3124200"/>
            <a:ext cx="91440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58823" l="0" r="60080" t="0"/>
          <a:stretch/>
        </p:blipFill>
        <p:spPr>
          <a:xfrm>
            <a:off x="-1" y="0"/>
            <a:ext cx="914400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11765" l="0" r="66639" t="41175"/>
          <a:stretch/>
        </p:blipFill>
        <p:spPr>
          <a:xfrm>
            <a:off x="-1" y="1295399"/>
            <a:ext cx="9144001" cy="187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5881" l="34133" r="34216" t="41176"/>
          <a:stretch/>
        </p:blipFill>
        <p:spPr>
          <a:xfrm>
            <a:off x="457200" y="3124200"/>
            <a:ext cx="8686800" cy="186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5881" l="65783" r="2565" t="41176"/>
          <a:stretch/>
        </p:blipFill>
        <p:spPr>
          <a:xfrm>
            <a:off x="0" y="4973595"/>
            <a:ext cx="9144000" cy="188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9144001" cy="33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52800"/>
            <a:ext cx="9144000" cy="3512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62242"/>
            <a:ext cx="9144000" cy="33957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1"/>
          <p:cNvCxnSpPr/>
          <p:nvPr/>
        </p:nvCxnSpPr>
        <p:spPr>
          <a:xfrm>
            <a:off x="2286000" y="1524000"/>
            <a:ext cx="533400" cy="1588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